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microsoft.com/office/2016/11/relationships/changesInfo" Target="changesInfos/changesInfo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z Klucznik" userId="d55ff304-4990-4788-bb4b-381a818524e8" providerId="ADAL" clId="{F3A7874B-594E-3896-A163-B7927495DC0C}"/>
    <pc:docChg chg="undo custSel addSld modSld">
      <pc:chgData name="Lukasz Klucznik" userId="d55ff304-4990-4788-bb4b-381a818524e8" providerId="ADAL" clId="{F3A7874B-594E-3896-A163-B7927495DC0C}" dt="2025-09-15T23:24:52.363" v="42" actId="14100"/>
      <pc:docMkLst>
        <pc:docMk/>
      </pc:docMkLst>
      <pc:sldChg chg="addSp delSp modSp">
        <pc:chgData name="Lukasz Klucznik" userId="d55ff304-4990-4788-bb4b-381a818524e8" providerId="ADAL" clId="{F3A7874B-594E-3896-A163-B7927495DC0C}" dt="2025-09-15T23:22:09.623" v="7" actId="14100"/>
        <pc:sldMkLst>
          <pc:docMk/>
          <pc:sldMk cId="306186106" sldId="256"/>
        </pc:sldMkLst>
        <pc:spChg chg="del">
          <ac:chgData name="Lukasz Klucznik" userId="d55ff304-4990-4788-bb4b-381a818524e8" providerId="ADAL" clId="{F3A7874B-594E-3896-A163-B7927495DC0C}" dt="2025-09-15T23:21:27.112" v="0" actId="478"/>
          <ac:spMkLst>
            <pc:docMk/>
            <pc:sldMk cId="306186106" sldId="256"/>
            <ac:spMk id="2" creationId="{BC0F80E6-9CD3-EE06-C64A-ED54B83993DC}"/>
          </ac:spMkLst>
        </pc:spChg>
        <pc:spChg chg="del">
          <ac:chgData name="Lukasz Klucznik" userId="d55ff304-4990-4788-bb4b-381a818524e8" providerId="ADAL" clId="{F3A7874B-594E-3896-A163-B7927495DC0C}" dt="2025-09-15T23:21:28.349" v="1" actId="478"/>
          <ac:spMkLst>
            <pc:docMk/>
            <pc:sldMk cId="306186106" sldId="256"/>
            <ac:spMk id="3" creationId="{C6B59714-56FC-82E1-5FE1-5909E6BDC1A6}"/>
          </ac:spMkLst>
        </pc:spChg>
        <pc:graphicFrameChg chg="add del">
          <ac:chgData name="Lukasz Klucznik" userId="d55ff304-4990-4788-bb4b-381a818524e8" providerId="ADAL" clId="{F3A7874B-594E-3896-A163-B7927495DC0C}" dt="2025-09-15T23:21:45.992" v="3" actId="3680"/>
          <ac:graphicFrameMkLst>
            <pc:docMk/>
            <pc:sldMk cId="306186106" sldId="256"/>
            <ac:graphicFrameMk id="4" creationId="{7F26AE40-C749-E69D-1593-7D01632BBD24}"/>
          </ac:graphicFrameMkLst>
        </pc:graphicFrameChg>
        <pc:picChg chg="add mod">
          <ac:chgData name="Lukasz Klucznik" userId="d55ff304-4990-4788-bb4b-381a818524e8" providerId="ADAL" clId="{F3A7874B-594E-3896-A163-B7927495DC0C}" dt="2025-09-15T23:22:09.623" v="7" actId="14100"/>
          <ac:picMkLst>
            <pc:docMk/>
            <pc:sldMk cId="306186106" sldId="256"/>
            <ac:picMk id="5" creationId="{000B4FD7-E66F-DC89-D966-DEFB6B0F3922}"/>
          </ac:picMkLst>
        </pc:picChg>
      </pc:sldChg>
      <pc:sldChg chg="addSp delSp modSp new">
        <pc:chgData name="Lukasz Klucznik" userId="d55ff304-4990-4788-bb4b-381a818524e8" providerId="ADAL" clId="{F3A7874B-594E-3896-A163-B7927495DC0C}" dt="2025-09-15T23:22:57.923" v="17" actId="14100"/>
        <pc:sldMkLst>
          <pc:docMk/>
          <pc:sldMk cId="2689898158" sldId="257"/>
        </pc:sldMkLst>
        <pc:spChg chg="del">
          <ac:chgData name="Lukasz Klucznik" userId="d55ff304-4990-4788-bb4b-381a818524e8" providerId="ADAL" clId="{F3A7874B-594E-3896-A163-B7927495DC0C}" dt="2025-09-15T23:22:38.461" v="11" actId="478"/>
          <ac:spMkLst>
            <pc:docMk/>
            <pc:sldMk cId="2689898158" sldId="257"/>
            <ac:spMk id="2" creationId="{DF85746E-E53C-C155-774A-56104E611331}"/>
          </ac:spMkLst>
        </pc:spChg>
        <pc:spChg chg="del">
          <ac:chgData name="Lukasz Klucznik" userId="d55ff304-4990-4788-bb4b-381a818524e8" providerId="ADAL" clId="{F3A7874B-594E-3896-A163-B7927495DC0C}" dt="2025-09-15T23:22:31.598" v="9" actId="931"/>
          <ac:spMkLst>
            <pc:docMk/>
            <pc:sldMk cId="2689898158" sldId="257"/>
            <ac:spMk id="3" creationId="{DD950151-925E-70D8-F456-44645DF6D365}"/>
          </ac:spMkLst>
        </pc:spChg>
        <pc:picChg chg="add mod ord">
          <ac:chgData name="Lukasz Klucznik" userId="d55ff304-4990-4788-bb4b-381a818524e8" providerId="ADAL" clId="{F3A7874B-594E-3896-A163-B7927495DC0C}" dt="2025-09-15T23:22:57.923" v="17" actId="14100"/>
          <ac:picMkLst>
            <pc:docMk/>
            <pc:sldMk cId="2689898158" sldId="257"/>
            <ac:picMk id="4" creationId="{6118591E-A408-C093-A10A-23E320EEECCA}"/>
          </ac:picMkLst>
        </pc:picChg>
      </pc:sldChg>
      <pc:sldChg chg="addSp delSp modSp new">
        <pc:chgData name="Lukasz Klucznik" userId="d55ff304-4990-4788-bb4b-381a818524e8" providerId="ADAL" clId="{F3A7874B-594E-3896-A163-B7927495DC0C}" dt="2025-09-15T23:23:24.362" v="23" actId="14100"/>
        <pc:sldMkLst>
          <pc:docMk/>
          <pc:sldMk cId="3882227010" sldId="258"/>
        </pc:sldMkLst>
        <pc:spChg chg="del">
          <ac:chgData name="Lukasz Klucznik" userId="d55ff304-4990-4788-bb4b-381a818524e8" providerId="ADAL" clId="{F3A7874B-594E-3896-A163-B7927495DC0C}" dt="2025-09-15T23:23:05.053" v="19" actId="478"/>
          <ac:spMkLst>
            <pc:docMk/>
            <pc:sldMk cId="3882227010" sldId="258"/>
            <ac:spMk id="2" creationId="{BABFB0A6-12CD-6193-47B0-0DE625F05972}"/>
          </ac:spMkLst>
        </pc:spChg>
        <pc:spChg chg="del">
          <ac:chgData name="Lukasz Klucznik" userId="d55ff304-4990-4788-bb4b-381a818524e8" providerId="ADAL" clId="{F3A7874B-594E-3896-A163-B7927495DC0C}" dt="2025-09-15T23:23:06.743" v="20" actId="478"/>
          <ac:spMkLst>
            <pc:docMk/>
            <pc:sldMk cId="3882227010" sldId="258"/>
            <ac:spMk id="3" creationId="{B37E4AEF-6FD0-84D9-DC45-0DCE6E444BBA}"/>
          </ac:spMkLst>
        </pc:spChg>
        <pc:picChg chg="add mod">
          <ac:chgData name="Lukasz Klucznik" userId="d55ff304-4990-4788-bb4b-381a818524e8" providerId="ADAL" clId="{F3A7874B-594E-3896-A163-B7927495DC0C}" dt="2025-09-15T23:23:24.362" v="23" actId="14100"/>
          <ac:picMkLst>
            <pc:docMk/>
            <pc:sldMk cId="3882227010" sldId="258"/>
            <ac:picMk id="4" creationId="{77C894CC-8196-5EF2-BE96-4B7A1C8A4387}"/>
          </ac:picMkLst>
        </pc:picChg>
      </pc:sldChg>
      <pc:sldChg chg="addSp delSp modSp new">
        <pc:chgData name="Lukasz Klucznik" userId="d55ff304-4990-4788-bb4b-381a818524e8" providerId="ADAL" clId="{F3A7874B-594E-3896-A163-B7927495DC0C}" dt="2025-09-15T23:24:00.180" v="30" actId="14100"/>
        <pc:sldMkLst>
          <pc:docMk/>
          <pc:sldMk cId="3249696755" sldId="259"/>
        </pc:sldMkLst>
        <pc:spChg chg="del">
          <ac:chgData name="Lukasz Klucznik" userId="d55ff304-4990-4788-bb4b-381a818524e8" providerId="ADAL" clId="{F3A7874B-594E-3896-A163-B7927495DC0C}" dt="2025-09-15T23:23:28.555" v="25" actId="478"/>
          <ac:spMkLst>
            <pc:docMk/>
            <pc:sldMk cId="3249696755" sldId="259"/>
            <ac:spMk id="2" creationId="{EE177367-A159-4D05-6903-9FAD855E0C24}"/>
          </ac:spMkLst>
        </pc:spChg>
        <pc:spChg chg="del">
          <ac:chgData name="Lukasz Klucznik" userId="d55ff304-4990-4788-bb4b-381a818524e8" providerId="ADAL" clId="{F3A7874B-594E-3896-A163-B7927495DC0C}" dt="2025-09-15T23:23:30.053" v="26" actId="478"/>
          <ac:spMkLst>
            <pc:docMk/>
            <pc:sldMk cId="3249696755" sldId="259"/>
            <ac:spMk id="3" creationId="{48DC5D7A-DFF1-73FA-A997-9AA27B5FB1FB}"/>
          </ac:spMkLst>
        </pc:spChg>
        <pc:picChg chg="add mod">
          <ac:chgData name="Lukasz Klucznik" userId="d55ff304-4990-4788-bb4b-381a818524e8" providerId="ADAL" clId="{F3A7874B-594E-3896-A163-B7927495DC0C}" dt="2025-09-15T23:24:00.180" v="30" actId="14100"/>
          <ac:picMkLst>
            <pc:docMk/>
            <pc:sldMk cId="3249696755" sldId="259"/>
            <ac:picMk id="4" creationId="{6EB7CD68-860D-291F-B84E-A8E97B63FCEE}"/>
          </ac:picMkLst>
        </pc:picChg>
      </pc:sldChg>
      <pc:sldChg chg="addSp delSp modSp new">
        <pc:chgData name="Lukasz Klucznik" userId="d55ff304-4990-4788-bb4b-381a818524e8" providerId="ADAL" clId="{F3A7874B-594E-3896-A163-B7927495DC0C}" dt="2025-09-15T23:24:28.348" v="36" actId="14100"/>
        <pc:sldMkLst>
          <pc:docMk/>
          <pc:sldMk cId="1201204311" sldId="260"/>
        </pc:sldMkLst>
        <pc:spChg chg="del">
          <ac:chgData name="Lukasz Klucznik" userId="d55ff304-4990-4788-bb4b-381a818524e8" providerId="ADAL" clId="{F3A7874B-594E-3896-A163-B7927495DC0C}" dt="2025-09-15T23:24:04.890" v="32" actId="478"/>
          <ac:spMkLst>
            <pc:docMk/>
            <pc:sldMk cId="1201204311" sldId="260"/>
            <ac:spMk id="2" creationId="{29A86627-5640-D1EC-12F4-3DD0B7B7093E}"/>
          </ac:spMkLst>
        </pc:spChg>
        <pc:spChg chg="del">
          <ac:chgData name="Lukasz Klucznik" userId="d55ff304-4990-4788-bb4b-381a818524e8" providerId="ADAL" clId="{F3A7874B-594E-3896-A163-B7927495DC0C}" dt="2025-09-15T23:24:06.374" v="33" actId="478"/>
          <ac:spMkLst>
            <pc:docMk/>
            <pc:sldMk cId="1201204311" sldId="260"/>
            <ac:spMk id="3" creationId="{19CDEB0B-4777-4518-66BC-D1D566EC290A}"/>
          </ac:spMkLst>
        </pc:spChg>
        <pc:picChg chg="add mod">
          <ac:chgData name="Lukasz Klucznik" userId="d55ff304-4990-4788-bb4b-381a818524e8" providerId="ADAL" clId="{F3A7874B-594E-3896-A163-B7927495DC0C}" dt="2025-09-15T23:24:28.348" v="36" actId="14100"/>
          <ac:picMkLst>
            <pc:docMk/>
            <pc:sldMk cId="1201204311" sldId="260"/>
            <ac:picMk id="4" creationId="{583F4441-AA4D-20F6-012C-3251CA6F6AC8}"/>
          </ac:picMkLst>
        </pc:picChg>
      </pc:sldChg>
      <pc:sldChg chg="addSp delSp modSp new">
        <pc:chgData name="Lukasz Klucznik" userId="d55ff304-4990-4788-bb4b-381a818524e8" providerId="ADAL" clId="{F3A7874B-594E-3896-A163-B7927495DC0C}" dt="2025-09-15T23:24:52.363" v="42" actId="14100"/>
        <pc:sldMkLst>
          <pc:docMk/>
          <pc:sldMk cId="3179767061" sldId="261"/>
        </pc:sldMkLst>
        <pc:spChg chg="del">
          <ac:chgData name="Lukasz Klucznik" userId="d55ff304-4990-4788-bb4b-381a818524e8" providerId="ADAL" clId="{F3A7874B-594E-3896-A163-B7927495DC0C}" dt="2025-09-15T23:24:39.403" v="39" actId="478"/>
          <ac:spMkLst>
            <pc:docMk/>
            <pc:sldMk cId="3179767061" sldId="261"/>
            <ac:spMk id="2" creationId="{724AE5D0-843D-E9E9-0635-509F6F88D996}"/>
          </ac:spMkLst>
        </pc:spChg>
        <pc:spChg chg="del">
          <ac:chgData name="Lukasz Klucznik" userId="d55ff304-4990-4788-bb4b-381a818524e8" providerId="ADAL" clId="{F3A7874B-594E-3896-A163-B7927495DC0C}" dt="2025-09-15T23:24:37.777" v="38" actId="478"/>
          <ac:spMkLst>
            <pc:docMk/>
            <pc:sldMk cId="3179767061" sldId="261"/>
            <ac:spMk id="3" creationId="{1898CC12-795F-B6C4-8490-86169F40DDA8}"/>
          </ac:spMkLst>
        </pc:spChg>
        <pc:picChg chg="add mod">
          <ac:chgData name="Lukasz Klucznik" userId="d55ff304-4990-4788-bb4b-381a818524e8" providerId="ADAL" clId="{F3A7874B-594E-3896-A163-B7927495DC0C}" dt="2025-09-15T23:24:52.363" v="42" actId="14100"/>
          <ac:picMkLst>
            <pc:docMk/>
            <pc:sldMk cId="3179767061" sldId="261"/>
            <ac:picMk id="4" creationId="{F51D72D6-DDAC-06F1-7553-EDE9241221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5982E-C392-00E0-620E-E9B410F5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11295C-2F43-98F1-CE3F-55C184268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EF3C34-6DF0-456F-8D4C-94F037F7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E00B32-0886-5429-A7D8-72195914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DF768A-57CD-5A12-0391-704341AE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05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7EDC8-1A36-DD98-47E8-1737F241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93F3BD-ECFB-CCD7-81A8-4686D5AD6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42DA35-3715-890C-FF09-DF3E6403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7D08D6-3134-A643-FD3C-C0969018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1B2192-CB2B-2FA4-CD99-1E003948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9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55ED7D-90A3-0224-8CA6-FFEC02E28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9E48ECC-3E5D-25EC-061E-F88340E6E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305C2F-EC20-BDA6-C6AF-C151365F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2B4227-78EF-E348-A302-A4639AA2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62511E-4B56-D518-70CA-DC8EE4A7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38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D06156-4469-BDB1-1C42-3B257D93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E20995-061C-D752-52BB-9DE37B22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8A680A-61FE-D88F-FE3E-5AB9485B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443E8E-818C-9870-00DD-FB20BD84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838BD0-5C16-1F86-5442-FE34F397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5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38B17-7C8A-5B94-2E86-CAD211C2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B17803-2CDB-832F-2C93-B607439E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125525-5678-64A7-C9CD-F2EDCFE6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4C27E5-F71A-FD6B-F0CD-60C84A5C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AC7C8F-1B7A-1692-B035-AD111AC2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9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C75BF-2BB8-29C3-4555-29C912B7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1034C-35FF-3A6C-9982-8C1114377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7159A9-3A8A-79F2-D8D6-D4C824E4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2D02D8-F3A5-F3E9-CF4F-70D7D034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E170F6-7F67-8D27-6BAB-B5C7ABF7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168571-E0DA-71A7-77D8-DDCCCAA7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83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7FE69-D81E-E3A3-3215-B35EC20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842427-FA97-AB48-0520-81167E3DC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D57BC8-37D8-AF47-8102-D4ADBC42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069C7D-8AC0-DD7B-EDE7-600A97EB0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FC908C-9A0F-F5D5-F329-71EA67006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731499C-0705-D721-3882-32D62537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200844A-FC78-00F5-39C6-D2E440A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7AB032-4DAB-6DA0-CB3D-0FEB3E40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37004-AE17-49EB-8220-CE09BFAA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0D1ECC0-5343-3AF0-095B-14D15D5E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8F04B4-EEE9-9EE1-48DB-E96EB3E7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69C91DF-95E9-BE36-73F1-7DDBB71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6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31CDA4-4D8C-187C-9A28-21931ECF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55261D-44F9-749B-F50E-AD73F795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997041-84F8-E332-1554-7ECE96EA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9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0DD47-0F1F-4375-987F-CDAD173D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8C922B-422E-74AF-F94A-8F1B317B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37590F-17FF-DAAF-AA7C-643677E57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31DCCE-9821-A5D9-B06F-5EED7EE9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A04720-94D0-9DD5-862C-F5A8F129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7DDFFB-660A-CBF1-247E-E67B0B5F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B5A241-FEBA-A0F4-9F9D-9748513C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11461C5-7670-DDF0-4440-C623555D1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B50D31-9AFF-E04A-279E-B1A1905F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A05F62-4574-5C2A-9318-438899E0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5892D9-5ACD-7D25-60F0-7F85051C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B0F547-BC40-01D9-4990-84C94FE2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13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51BE5A9-0312-FDC8-4AD8-6E58F7ED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782A78-58FE-1FB9-BEAB-4EE078DD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39588F-0BA5-37A9-9295-969A129B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4F4EC-D9A2-5849-9F01-8C0C03205E9D}" type="datetimeFigureOut">
              <a:rPr lang="pl-PL" smtClean="0"/>
              <a:t>16.09.2025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6AE9E6-ADC8-EF95-CA12-89385F4B5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362608-0310-CE08-6EFA-9406D1E1C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2DE7B-DE17-A543-BDA2-811F8D936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8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00B4FD7-E66F-DC89-D966-DEFB6B0F3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118591E-A408-C093-A10A-23E320EEE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7C894CC-8196-5EF2-BE96-4B7A1C8A4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EB7CD68-860D-291F-B84E-A8E97B63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83F4441-AA4D-20F6-012C-3251CA6F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90193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51D72D6-DDAC-06F1-7553-EDE92412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7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Lukasz Klucznik</dc:creator>
  <cp:lastModifiedBy>Lukasz Klucznik</cp:lastModifiedBy>
  <cp:revision>1</cp:revision>
  <dcterms:created xsi:type="dcterms:W3CDTF">2025-09-15T23:21:20Z</dcterms:created>
  <dcterms:modified xsi:type="dcterms:W3CDTF">2025-09-15T23:25:37Z</dcterms:modified>
</cp:coreProperties>
</file>